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020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5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image" Target="../media/image5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2017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3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415E-2"/>
          <c:y val="0.19038625657269376"/>
          <c:w val="0.92887832670099568"/>
          <c:h val="0.621324190265207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2017-VII</c:v>
                </c:pt>
                <c:pt idx="1">
                  <c:v>2017-VIII</c:v>
                </c:pt>
                <c:pt idx="2">
                  <c:v>2017-IX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644</c:v>
                </c:pt>
                <c:pt idx="1">
                  <c:v>684</c:v>
                </c:pt>
                <c:pt idx="2">
                  <c:v>734</c:v>
                </c:pt>
              </c:numCache>
            </c:numRef>
          </c:val>
        </c:ser>
        <c:axId val="74301440"/>
        <c:axId val="74302976"/>
      </c:barChart>
      <c:catAx>
        <c:axId val="74301440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4302976"/>
        <c:crosses val="autoZero"/>
        <c:auto val="1"/>
        <c:lblAlgn val="ctr"/>
        <c:lblOffset val="100"/>
      </c:catAx>
      <c:valAx>
        <c:axId val="74302976"/>
        <c:scaling>
          <c:orientation val="minMax"/>
        </c:scaling>
        <c:delete val="1"/>
        <c:axPos val="l"/>
        <c:numFmt formatCode="General" sourceLinked="1"/>
        <c:tickLblPos val="none"/>
        <c:crossAx val="74301440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2016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3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429E-2"/>
          <c:y val="0.19038625657269378"/>
          <c:w val="0.92887832670099568"/>
          <c:h val="0.621324190265207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2016-VII</c:v>
                </c:pt>
                <c:pt idx="1">
                  <c:v>2016-VIII</c:v>
                </c:pt>
                <c:pt idx="2">
                  <c:v>2016-IX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2860</c:v>
                </c:pt>
                <c:pt idx="1">
                  <c:v>2891</c:v>
                </c:pt>
                <c:pt idx="2">
                  <c:v>2938</c:v>
                </c:pt>
              </c:numCache>
            </c:numRef>
          </c:val>
        </c:ser>
        <c:axId val="68510848"/>
        <c:axId val="68512384"/>
      </c:barChart>
      <c:catAx>
        <c:axId val="68510848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68512384"/>
        <c:crosses val="autoZero"/>
        <c:auto val="1"/>
        <c:lblAlgn val="ctr"/>
        <c:lblOffset val="100"/>
      </c:catAx>
      <c:valAx>
        <c:axId val="68512384"/>
        <c:scaling>
          <c:orientation val="minMax"/>
        </c:scaling>
        <c:delete val="1"/>
        <c:axPos val="l"/>
        <c:numFmt formatCode="General" sourceLinked="1"/>
        <c:tickLblPos val="none"/>
        <c:crossAx val="68510848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Халдварт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 өвчнөөр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өвчлөгсдийн тоо,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жил бүрийн </a:t>
            </a:r>
            <a:r>
              <a:rPr lang="en-US" sz="1400" baseline="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-н сарын өссөн дүнгээр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833185840991099"/>
          <c:y val="3.2244550797862211E-2"/>
        </c:manualLayout>
      </c:layout>
    </c:title>
    <c:plotArea>
      <c:layout>
        <c:manualLayout>
          <c:layoutTarget val="inner"/>
          <c:xMode val="edge"/>
          <c:yMode val="edge"/>
          <c:x val="1.5682767084348067E-2"/>
          <c:y val="0.2214214684388475"/>
          <c:w val="0.9490740740740784"/>
          <c:h val="0.595080378640735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2012-IX</c:v>
                </c:pt>
                <c:pt idx="1">
                  <c:v>2013-IX</c:v>
                </c:pt>
                <c:pt idx="2">
                  <c:v>2014-IX</c:v>
                </c:pt>
                <c:pt idx="3">
                  <c:v>2015-IX</c:v>
                </c:pt>
                <c:pt idx="4">
                  <c:v>2016-IX</c:v>
                </c:pt>
                <c:pt idx="5">
                  <c:v>2017-IX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820</c:v>
                </c:pt>
                <c:pt idx="1">
                  <c:v>682</c:v>
                </c:pt>
                <c:pt idx="2">
                  <c:v>837</c:v>
                </c:pt>
                <c:pt idx="3">
                  <c:v>583</c:v>
                </c:pt>
                <c:pt idx="4">
                  <c:v>2938</c:v>
                </c:pt>
                <c:pt idx="5">
                  <c:v>734</c:v>
                </c:pt>
              </c:numCache>
            </c:numRef>
          </c:val>
        </c:ser>
        <c:axId val="74904704"/>
        <c:axId val="74906240"/>
      </c:barChart>
      <c:catAx>
        <c:axId val="74904704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4906240"/>
        <c:crosses val="autoZero"/>
        <c:auto val="1"/>
        <c:lblAlgn val="ctr"/>
        <c:lblOffset val="100"/>
      </c:catAx>
      <c:valAx>
        <c:axId val="74906240"/>
        <c:scaling>
          <c:orientation val="minMax"/>
        </c:scaling>
        <c:delete val="1"/>
        <c:axPos val="l"/>
        <c:numFmt formatCode="General" sourceLinked="1"/>
        <c:tickLblPos val="none"/>
        <c:crossAx val="74904704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</a:t>
            </a:r>
            <a:r>
              <a:rPr lang="mn-MN" sz="1400" dirty="0" smtClean="0"/>
              <a:t>5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3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408E-2"/>
          <c:y val="0.19038625657269373"/>
          <c:w val="0.92887832670099568"/>
          <c:h val="0.6213241902652072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2015-VII</c:v>
                </c:pt>
                <c:pt idx="1">
                  <c:v>2015-VIII</c:v>
                </c:pt>
                <c:pt idx="2">
                  <c:v>2015-IX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533</c:v>
                </c:pt>
                <c:pt idx="1">
                  <c:v>549</c:v>
                </c:pt>
                <c:pt idx="2">
                  <c:v>583</c:v>
                </c:pt>
              </c:numCache>
            </c:numRef>
          </c:val>
        </c:ser>
        <c:axId val="75090176"/>
        <c:axId val="77209600"/>
      </c:barChart>
      <c:catAx>
        <c:axId val="75090176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77209600"/>
        <c:crosses val="autoZero"/>
        <c:auto val="1"/>
        <c:lblAlgn val="ctr"/>
        <c:lblOffset val="100"/>
      </c:catAx>
      <c:valAx>
        <c:axId val="77209600"/>
        <c:scaling>
          <c:orientation val="minMax"/>
        </c:scaling>
        <c:delete val="1"/>
        <c:axPos val="l"/>
        <c:numFmt formatCode="General" sourceLinked="1"/>
        <c:tickLblPos val="none"/>
        <c:crossAx val="75090176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Эрүүл мэндийн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3717966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056" y="347254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2099954" y="1102426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228603" y="4128655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85455" y="3884221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682" y="367442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Chart 14"/>
          <p:cNvGraphicFramePr/>
          <p:nvPr/>
        </p:nvGraphicFramePr>
        <p:xfrm>
          <a:off x="1330035" y="4154384"/>
          <a:ext cx="7813965" cy="236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1947554" y="1021279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334</TotalTime>
  <Words>73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Bolor-Erdene_S</cp:lastModifiedBy>
  <cp:revision>59</cp:revision>
  <dcterms:created xsi:type="dcterms:W3CDTF">2015-01-14T09:22:32Z</dcterms:created>
  <dcterms:modified xsi:type="dcterms:W3CDTF">2017-12-13T07:43:14Z</dcterms:modified>
</cp:coreProperties>
</file>