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5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2019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1-</a:t>
            </a:r>
            <a:r>
              <a:rPr lang="mn-MN" sz="1400" baseline="0" dirty="0" smtClean="0"/>
              <a:t>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>
        <c:manualLayout>
          <c:xMode val="edge"/>
          <c:yMode val="edge"/>
          <c:x val="0.11134046292381806"/>
          <c:y val="5.1415588558695553E-2"/>
        </c:manualLayout>
      </c:layout>
    </c:title>
    <c:plotArea>
      <c:layout>
        <c:manualLayout>
          <c:layoutTarget val="inner"/>
          <c:xMode val="edge"/>
          <c:yMode val="edge"/>
          <c:x val="1.384998631792665E-2"/>
          <c:y val="0.21478440450690162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2019-I</c:v>
                </c:pt>
                <c:pt idx="1">
                  <c:v>2019-II</c:v>
                </c:pt>
                <c:pt idx="2">
                  <c:v>2019-III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107</c:v>
                </c:pt>
                <c:pt idx="1">
                  <c:v>198</c:v>
                </c:pt>
                <c:pt idx="2">
                  <c:v>363</c:v>
                </c:pt>
              </c:numCache>
            </c:numRef>
          </c:val>
        </c:ser>
        <c:axId val="130134784"/>
        <c:axId val="130136320"/>
      </c:barChart>
      <c:catAx>
        <c:axId val="130134784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30136320"/>
        <c:crosses val="autoZero"/>
        <c:auto val="1"/>
        <c:lblAlgn val="ctr"/>
        <c:lblOffset val="100"/>
      </c:catAx>
      <c:valAx>
        <c:axId val="130136320"/>
        <c:scaling>
          <c:orientation val="minMax"/>
        </c:scaling>
        <c:delete val="1"/>
        <c:axPos val="l"/>
        <c:numFmt formatCode="General" sourceLinked="1"/>
        <c:tickLblPos val="none"/>
        <c:crossAx val="130134784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2018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1-</a:t>
            </a:r>
            <a:r>
              <a:rPr lang="mn-MN" sz="1400" baseline="0" dirty="0" smtClean="0"/>
              <a:t>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47E-2"/>
          <c:y val="0.19038625657269401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2018-I</c:v>
                </c:pt>
                <c:pt idx="1">
                  <c:v>2018-II</c:v>
                </c:pt>
                <c:pt idx="2">
                  <c:v>2018-III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</c:v>
                </c:pt>
                <c:pt idx="1">
                  <c:v>154</c:v>
                </c:pt>
                <c:pt idx="2">
                  <c:v>328</c:v>
                </c:pt>
              </c:numCache>
            </c:numRef>
          </c:val>
        </c:ser>
        <c:axId val="117147520"/>
        <c:axId val="117149056"/>
      </c:barChart>
      <c:catAx>
        <c:axId val="11714752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17149056"/>
        <c:crosses val="autoZero"/>
        <c:auto val="1"/>
        <c:lblAlgn val="ctr"/>
        <c:lblOffset val="100"/>
      </c:catAx>
      <c:valAx>
        <c:axId val="117149056"/>
        <c:scaling>
          <c:orientation val="minMax"/>
        </c:scaling>
        <c:delete val="1"/>
        <c:axPos val="l"/>
        <c:numFmt formatCode="General" sourceLinked="1"/>
        <c:tickLblPos val="none"/>
        <c:crossAx val="11714752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эхний 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-н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сарын өссөн дүнгээр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833185840991099"/>
          <c:y val="0"/>
        </c:manualLayout>
      </c:layout>
    </c:title>
    <c:plotArea>
      <c:layout>
        <c:manualLayout>
          <c:layoutTarget val="inner"/>
          <c:xMode val="edge"/>
          <c:yMode val="edge"/>
          <c:x val="1.5682767084348067E-2"/>
          <c:y val="0.29665875363385935"/>
          <c:w val="0.94907407407407895"/>
          <c:h val="0.519843093445723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2014-III</c:v>
                </c:pt>
                <c:pt idx="1">
                  <c:v>2015-III</c:v>
                </c:pt>
                <c:pt idx="2">
                  <c:v>2016-III</c:v>
                </c:pt>
                <c:pt idx="3">
                  <c:v>2017-III</c:v>
                </c:pt>
                <c:pt idx="4">
                  <c:v>2018-III</c:v>
                </c:pt>
                <c:pt idx="5">
                  <c:v>2019-III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250</c:v>
                </c:pt>
                <c:pt idx="1">
                  <c:v>161</c:v>
                </c:pt>
                <c:pt idx="2">
                  <c:v>1869</c:v>
                </c:pt>
                <c:pt idx="3">
                  <c:v>289</c:v>
                </c:pt>
                <c:pt idx="4">
                  <c:v>328</c:v>
                </c:pt>
                <c:pt idx="5">
                  <c:v>363</c:v>
                </c:pt>
              </c:numCache>
            </c:numRef>
          </c:val>
        </c:ser>
        <c:axId val="130471808"/>
        <c:axId val="130473344"/>
      </c:barChart>
      <c:catAx>
        <c:axId val="130471808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30473344"/>
        <c:crosses val="autoZero"/>
        <c:auto val="1"/>
        <c:lblAlgn val="ctr"/>
        <c:lblOffset val="100"/>
      </c:catAx>
      <c:valAx>
        <c:axId val="130473344"/>
        <c:scaling>
          <c:orientation val="minMax"/>
        </c:scaling>
        <c:delete val="1"/>
        <c:axPos val="l"/>
        <c:numFmt formatCode="General" sourceLinked="1"/>
        <c:tickLblPos val="none"/>
        <c:crossAx val="130471808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2017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31E-2"/>
          <c:y val="0.19038625657269356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2017-I</c:v>
                </c:pt>
                <c:pt idx="1">
                  <c:v>2017-II</c:v>
                </c:pt>
                <c:pt idx="2">
                  <c:v>2017-III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101</c:v>
                </c:pt>
                <c:pt idx="1">
                  <c:v>172</c:v>
                </c:pt>
                <c:pt idx="2">
                  <c:v>289</c:v>
                </c:pt>
              </c:numCache>
            </c:numRef>
          </c:val>
        </c:ser>
        <c:axId val="130493440"/>
        <c:axId val="123933440"/>
      </c:barChart>
      <c:catAx>
        <c:axId val="13049344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23933440"/>
        <c:crosses val="autoZero"/>
        <c:auto val="1"/>
        <c:lblAlgn val="ctr"/>
        <c:lblOffset val="100"/>
      </c:catAx>
      <c:valAx>
        <c:axId val="123933440"/>
        <c:scaling>
          <c:orientation val="minMax"/>
        </c:scaling>
        <c:delete val="1"/>
        <c:axPos val="l"/>
        <c:numFmt formatCode="General" sourceLinked="1"/>
        <c:tickLblPos val="none"/>
        <c:crossAx val="13049344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1945575" y="924295"/>
          <a:ext cx="6705855" cy="26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803070" y="3988131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/>
          <p:nvPr/>
        </p:nvGraphicFramePr>
        <p:xfrm>
          <a:off x="1330035" y="4213760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753588" y="946068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810</TotalTime>
  <Words>73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munkhtuya_j</cp:lastModifiedBy>
  <cp:revision>88</cp:revision>
  <dcterms:created xsi:type="dcterms:W3CDTF">2015-01-14T09:22:32Z</dcterms:created>
  <dcterms:modified xsi:type="dcterms:W3CDTF">2019-10-01T04:03:00Z</dcterms:modified>
</cp:coreProperties>
</file>