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 snapToGrid="0"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image" Target="../media/image5.jpeg"/><Relationship Id="rId1" Type="http://schemas.openxmlformats.org/officeDocument/2006/relationships/image" Target="../media/image4.wmf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4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тоо болон эрүүлжүүлэгдсэн хүний тоо, жил бүрийн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эхний 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 сарын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байдлаар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3.0812324929972053E-2"/>
          <c:y val="0.17182539682539763"/>
          <c:w val="0.93837535014005602"/>
          <c:h val="0.59410948631421179"/>
        </c:manualLayout>
      </c:layout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4"/>
              <c:layout>
                <c:manualLayout>
                  <c:x val="-5.1681584467852607E-2"/>
                  <c:y val="-3.6877428429477549E-3"/>
                </c:manualLayout>
              </c:layout>
              <c:showVal val="1"/>
            </c:dLbl>
            <c:spPr>
              <a:solidFill>
                <a:schemeClr val="accent1"/>
              </a:solidFill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2013-IX</c:v>
                </c:pt>
                <c:pt idx="1">
                  <c:v>2014-IX</c:v>
                </c:pt>
                <c:pt idx="2">
                  <c:v>2015-IX</c:v>
                </c:pt>
                <c:pt idx="3">
                  <c:v>2016-IX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540</c:v>
                </c:pt>
                <c:pt idx="1">
                  <c:v>654</c:v>
                </c:pt>
                <c:pt idx="2">
                  <c:v>597</c:v>
                </c:pt>
                <c:pt idx="3">
                  <c:v>511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2013-IX</c:v>
                </c:pt>
                <c:pt idx="1">
                  <c:v>2014-IX</c:v>
                </c:pt>
                <c:pt idx="2">
                  <c:v>2015-IX</c:v>
                </c:pt>
                <c:pt idx="3">
                  <c:v>2016-IX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4088</c:v>
                </c:pt>
                <c:pt idx="1">
                  <c:v>4179</c:v>
                </c:pt>
                <c:pt idx="2">
                  <c:v>4385</c:v>
                </c:pt>
                <c:pt idx="3">
                  <c:v>4613</c:v>
                </c:pt>
              </c:numCache>
            </c:numRef>
          </c:val>
        </c:ser>
        <c:gapWidth val="75"/>
        <c:shape val="cylinder"/>
        <c:axId val="33335936"/>
        <c:axId val="33755520"/>
        <c:axId val="69659712"/>
      </c:bar3DChart>
      <c:catAx>
        <c:axId val="33335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3755520"/>
        <c:crosses val="autoZero"/>
        <c:auto val="1"/>
        <c:lblAlgn val="ctr"/>
        <c:lblOffset val="100"/>
      </c:catAx>
      <c:valAx>
        <c:axId val="337555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3335936"/>
        <c:crosses val="autoZero"/>
        <c:crossBetween val="between"/>
      </c:valAx>
      <c:serAx>
        <c:axId val="69659712"/>
        <c:scaling>
          <c:orientation val="minMax"/>
        </c:scaling>
        <c:delete val="1"/>
        <c:axPos val="b"/>
        <c:tickLblPos val="none"/>
        <c:crossAx val="33755520"/>
        <c:crosses val="autoZero"/>
      </c:serAx>
    </c:plotArea>
    <c:legend>
      <c:legendPos val="b"/>
      <c:layout>
        <c:manualLayout>
          <c:xMode val="edge"/>
          <c:yMode val="edge"/>
          <c:x val="1.3288312919218465E-2"/>
          <c:y val="0.85284558180227477"/>
          <c:w val="0.98671170587981438"/>
          <c:h val="7.6491688538932817E-2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mn-MN" sz="1200" dirty="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тоо болон эрүүлжүүлэгдсэн хүний тоо,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оны 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-р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улирлын байдлаар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0223684429022203"/>
          <c:y val="4.0436606181569912E-2"/>
        </c:manualLayout>
      </c:layout>
    </c:title>
    <c:plotArea>
      <c:layout>
        <c:manualLayout>
          <c:layoutTarget val="inner"/>
          <c:xMode val="edge"/>
          <c:yMode val="edge"/>
          <c:x val="3.0812324929972011E-2"/>
          <c:y val="0.20855645864481423"/>
          <c:w val="0.93837535014005602"/>
          <c:h val="0.5227188682480764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2016-VII</c:v>
                </c:pt>
                <c:pt idx="1">
                  <c:v>2016-VIII</c:v>
                </c:pt>
                <c:pt idx="2">
                  <c:v>2016-IX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406</c:v>
                </c:pt>
                <c:pt idx="1">
                  <c:v>456</c:v>
                </c:pt>
                <c:pt idx="2">
                  <c:v>511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2016-VII</c:v>
                </c:pt>
                <c:pt idx="1">
                  <c:v>2016-VIII</c:v>
                </c:pt>
                <c:pt idx="2">
                  <c:v>2016-IX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3727</c:v>
                </c:pt>
                <c:pt idx="1">
                  <c:v>4041</c:v>
                </c:pt>
                <c:pt idx="2">
                  <c:v>4613</c:v>
                </c:pt>
              </c:numCache>
            </c:numRef>
          </c:val>
        </c:ser>
        <c:gapWidth val="75"/>
        <c:overlap val="-25"/>
        <c:axId val="33795456"/>
        <c:axId val="33801344"/>
      </c:barChart>
      <c:catAx>
        <c:axId val="33795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3801344"/>
        <c:crosses val="autoZero"/>
        <c:auto val="1"/>
        <c:lblAlgn val="ctr"/>
        <c:lblOffset val="100"/>
      </c:catAx>
      <c:valAx>
        <c:axId val="338013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3795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288312919218465E-2"/>
          <c:y val="0.89763713185992267"/>
          <c:w val="0.98499726596674853"/>
          <c:h val="7.8553139061075763E-2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mn-MN" sz="1200" dirty="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тоо болон эрүүлжүүлэгдсэн хүний тоо,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2015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оны 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-р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улирлын байдлаар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0223684429022208"/>
          <c:y val="4.0436606181569912E-2"/>
        </c:manualLayout>
      </c:layout>
    </c:title>
    <c:plotArea>
      <c:layout>
        <c:manualLayout>
          <c:layoutTarget val="inner"/>
          <c:xMode val="edge"/>
          <c:yMode val="edge"/>
          <c:x val="3.0812324929972011E-2"/>
          <c:y val="0.20855645864481423"/>
          <c:w val="0.93837535014005602"/>
          <c:h val="0.522718868248076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2015-VII</c:v>
                </c:pt>
                <c:pt idx="1">
                  <c:v>2015-VIII</c:v>
                </c:pt>
                <c:pt idx="2">
                  <c:v>2015-IX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533</c:v>
                </c:pt>
                <c:pt idx="1">
                  <c:v>544</c:v>
                </c:pt>
                <c:pt idx="2">
                  <c:v>597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2015-VII</c:v>
                </c:pt>
                <c:pt idx="1">
                  <c:v>2015-VIII</c:v>
                </c:pt>
                <c:pt idx="2">
                  <c:v>2015-IX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3431</c:v>
                </c:pt>
                <c:pt idx="1">
                  <c:v>3888</c:v>
                </c:pt>
                <c:pt idx="2">
                  <c:v>4385</c:v>
                </c:pt>
              </c:numCache>
            </c:numRef>
          </c:val>
        </c:ser>
        <c:gapWidth val="75"/>
        <c:overlap val="-25"/>
        <c:axId val="65867776"/>
        <c:axId val="65870464"/>
      </c:barChart>
      <c:catAx>
        <c:axId val="65867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5870464"/>
        <c:crosses val="autoZero"/>
        <c:auto val="1"/>
        <c:lblAlgn val="ctr"/>
        <c:lblOffset val="100"/>
      </c:catAx>
      <c:valAx>
        <c:axId val="658704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867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288312919218465E-2"/>
          <c:y val="0.89763713185992244"/>
          <c:w val="0.9849972659667483"/>
          <c:h val="7.8553139061075763E-2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38C2-6927-482D-BE62-B612F6EEBD9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709C-6311-4B87-A0C0-16880A6F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1709C-6311-4B87-A0C0-16880A6F9D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гэмт хэргийн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64979" y="1657572"/>
          <a:ext cx="6880594" cy="344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Statistik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08806" y="1193062"/>
          <a:ext cx="7077969" cy="2198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160721" y="3705446"/>
            <a:ext cx="7620000" cy="11113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3258" y="3446721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1504056" y="3879112"/>
          <a:ext cx="7077969" cy="2198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250</TotalTime>
  <Words>64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44</cp:revision>
  <dcterms:created xsi:type="dcterms:W3CDTF">2015-01-14T09:22:32Z</dcterms:created>
  <dcterms:modified xsi:type="dcterms:W3CDTF">2016-11-03T02:44:35Z</dcterms:modified>
</cp:coreProperties>
</file>